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8" r:id="rId4"/>
    <p:sldId id="261" r:id="rId5"/>
    <p:sldId id="257" r:id="rId6"/>
    <p:sldId id="262" r:id="rId7"/>
    <p:sldId id="259" r:id="rId8"/>
    <p:sldId id="274" r:id="rId9"/>
    <p:sldId id="263" r:id="rId10"/>
    <p:sldId id="275" r:id="rId11"/>
    <p:sldId id="265" r:id="rId12"/>
    <p:sldId id="267" r:id="rId13"/>
    <p:sldId id="269" r:id="rId14"/>
    <p:sldId id="271" r:id="rId15"/>
    <p:sldId id="268" r:id="rId16"/>
    <p:sldId id="270" r:id="rId17"/>
    <p:sldId id="273" r:id="rId18"/>
    <p:sldId id="272" r:id="rId19"/>
    <p:sldId id="276" r:id="rId20"/>
    <p:sldId id="279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67" d="100"/>
          <a:sy n="67" d="100"/>
        </p:scale>
        <p:origin x="8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gif>
</file>

<file path=ppt/media/image23.jp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87083" y="2642839"/>
            <a:ext cx="6421709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Console" panose="020B0609040504020204" pitchFamily="49" charset="0"/>
              </a:rPr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79741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48943" y="3132821"/>
            <a:ext cx="48926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Databases @ Present</a:t>
            </a:r>
          </a:p>
        </p:txBody>
      </p:sp>
    </p:spTree>
    <p:extLst>
      <p:ext uri="{BB962C8B-B14F-4D97-AF65-F5344CB8AC3E}">
        <p14:creationId xmlns:p14="http://schemas.microsoft.com/office/powerpoint/2010/main" val="299986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www.searchblox.com/wp-content/uploads/2014/02/Server-Logos-Stack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165" y="913288"/>
            <a:ext cx="5572125" cy="5799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2714145" y="266958"/>
            <a:ext cx="39982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Some Databases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00000">
            <a:off x="1087165" y="874056"/>
            <a:ext cx="3156711" cy="1151938"/>
          </a:xfrm>
          <a:prstGeom prst="rect">
            <a:avLst/>
          </a:prstGeom>
        </p:spPr>
      </p:pic>
      <p:pic>
        <p:nvPicPr>
          <p:cNvPr id="5124" name="Picture 4" descr="https://www.zoomdata.com/sites/default/files/styles/teaser_full/public/section/2000px-oracle_logo_0.png?itok=yQNGjSo-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19889">
            <a:off x="156775" y="2076502"/>
            <a:ext cx="3484865" cy="1686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netsolutions.net.au/wp-content/uploads/2015/07/mysql-mariadb-795x480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49013">
            <a:off x="1106821" y="3094280"/>
            <a:ext cx="3564940" cy="1319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www.sakurasky.com/wp-content/uploads/2017/01/MongoDB_Logo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98847">
            <a:off x="-63426" y="4812791"/>
            <a:ext cx="5151864" cy="106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6685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53830" y="146076"/>
            <a:ext cx="82577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Let’s Get Started SQLite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546" y="2293085"/>
            <a:ext cx="4277098" cy="30260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29" y="2461632"/>
            <a:ext cx="2809875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655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61398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SQLite Browser Download :</a:t>
            </a:r>
          </a:p>
        </p:txBody>
      </p:sp>
      <p:sp>
        <p:nvSpPr>
          <p:cNvPr id="3" name="Rectangle 2"/>
          <p:cNvSpPr/>
          <p:nvPr/>
        </p:nvSpPr>
        <p:spPr>
          <a:xfrm>
            <a:off x="154782" y="982418"/>
            <a:ext cx="97655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Url</a:t>
            </a:r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:</a:t>
            </a:r>
            <a:endParaRPr lang="en-US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12679" y="920862"/>
            <a:ext cx="680186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http://sqlitebrowser.org/</a:t>
            </a:r>
            <a:endParaRPr lang="en-US" sz="4400" b="0" cap="none" spc="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131332" y="982418"/>
            <a:ext cx="7254385" cy="707885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1859"/>
            <a:ext cx="12192000" cy="5106141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8296507" y="3925229"/>
            <a:ext cx="2051825" cy="649522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8296507" y="4574751"/>
            <a:ext cx="2051825" cy="649522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ED0F38D-5F8B-4643-ADDB-1E92A5BCCA11}"/>
              </a:ext>
            </a:extLst>
          </p:cNvPr>
          <p:cNvSpPr/>
          <p:nvPr/>
        </p:nvSpPr>
        <p:spPr>
          <a:xfrm>
            <a:off x="8296507" y="5224273"/>
            <a:ext cx="2051825" cy="649522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902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71" y="184228"/>
            <a:ext cx="6705600" cy="10477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269182" y="446493"/>
            <a:ext cx="25378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     Install it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1979"/>
            <a:ext cx="12192000" cy="562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85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47" y="1483113"/>
            <a:ext cx="9199757" cy="1828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021016" y="4216273"/>
            <a:ext cx="71240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SQLite      +     Python</a:t>
            </a:r>
          </a:p>
        </p:txBody>
      </p:sp>
    </p:spTree>
    <p:extLst>
      <p:ext uri="{BB962C8B-B14F-4D97-AF65-F5344CB8AC3E}">
        <p14:creationId xmlns:p14="http://schemas.microsoft.com/office/powerpoint/2010/main" val="3683022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90390" y="0"/>
            <a:ext cx="60500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CRUD Operations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1420549" y="4693543"/>
            <a:ext cx="11961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     -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1449403" y="3662280"/>
            <a:ext cx="11592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     -</a:t>
            </a:r>
            <a:endParaRPr lang="en-US" sz="3200" dirty="0"/>
          </a:p>
        </p:txBody>
      </p:sp>
      <p:sp>
        <p:nvSpPr>
          <p:cNvPr id="5" name="Rectangle 4"/>
          <p:cNvSpPr/>
          <p:nvPr/>
        </p:nvSpPr>
        <p:spPr>
          <a:xfrm>
            <a:off x="1449403" y="2631017"/>
            <a:ext cx="11384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     -</a:t>
            </a:r>
            <a:endParaRPr lang="en-US" sz="3200" dirty="0"/>
          </a:p>
        </p:txBody>
      </p:sp>
      <p:sp>
        <p:nvSpPr>
          <p:cNvPr id="6" name="Rectangle 5"/>
          <p:cNvSpPr/>
          <p:nvPr/>
        </p:nvSpPr>
        <p:spPr>
          <a:xfrm>
            <a:off x="1449403" y="1538198"/>
            <a:ext cx="10983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   -</a:t>
            </a:r>
            <a:endParaRPr lang="en-US" sz="3600" dirty="0"/>
          </a:p>
        </p:txBody>
      </p:sp>
      <p:sp>
        <p:nvSpPr>
          <p:cNvPr id="7" name="Rectangle 6"/>
          <p:cNvSpPr/>
          <p:nvPr/>
        </p:nvSpPr>
        <p:spPr>
          <a:xfrm>
            <a:off x="3442640" y="1423441"/>
            <a:ext cx="25635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Create</a:t>
            </a:r>
          </a:p>
        </p:txBody>
      </p:sp>
      <p:sp>
        <p:nvSpPr>
          <p:cNvPr id="8" name="Rectangle 7"/>
          <p:cNvSpPr/>
          <p:nvPr/>
        </p:nvSpPr>
        <p:spPr>
          <a:xfrm>
            <a:off x="3442640" y="2461739"/>
            <a:ext cx="29193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Retrieve</a:t>
            </a:r>
            <a:endParaRPr lang="en-US" sz="5400" b="0" cap="none" spc="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442640" y="3500037"/>
            <a:ext cx="27430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Update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42640" y="4524265"/>
            <a:ext cx="24224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Delete</a:t>
            </a:r>
          </a:p>
        </p:txBody>
      </p:sp>
    </p:spTree>
    <p:extLst>
      <p:ext uri="{BB962C8B-B14F-4D97-AF65-F5344CB8AC3E}">
        <p14:creationId xmlns:p14="http://schemas.microsoft.com/office/powerpoint/2010/main" val="720333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51134" y="0"/>
            <a:ext cx="95285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 Types in </a:t>
            </a:r>
            <a:r>
              <a:rPr lang="en-US" sz="54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SQLiteBrowser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50381" y="1672011"/>
            <a:ext cx="670188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1.  INTEGER</a:t>
            </a:r>
          </a:p>
          <a:p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2.  TEXT</a:t>
            </a:r>
          </a:p>
          <a:p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3.  BLOB(</a:t>
            </a:r>
            <a:r>
              <a:rPr lang="en-US" sz="3200" dirty="0"/>
              <a:t>Binary Large </a:t>
            </a:r>
            <a:r>
              <a:rPr lang="en-US" sz="3200" dirty="0" err="1"/>
              <a:t>OBject</a:t>
            </a:r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</a:t>
            </a:r>
          </a:p>
          <a:p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4.  REAL</a:t>
            </a:r>
          </a:p>
          <a:p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5.  NUMERIC</a:t>
            </a:r>
          </a:p>
        </p:txBody>
      </p:sp>
    </p:spTree>
    <p:extLst>
      <p:ext uri="{BB962C8B-B14F-4D97-AF65-F5344CB8AC3E}">
        <p14:creationId xmlns:p14="http://schemas.microsoft.com/office/powerpoint/2010/main" val="3181410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97668" y="0"/>
            <a:ext cx="27254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Queries</a:t>
            </a:r>
          </a:p>
        </p:txBody>
      </p:sp>
      <p:sp>
        <p:nvSpPr>
          <p:cNvPr id="3" name="Rectangle 2"/>
          <p:cNvSpPr/>
          <p:nvPr/>
        </p:nvSpPr>
        <p:spPr>
          <a:xfrm>
            <a:off x="94913" y="1846660"/>
            <a:ext cx="11981857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Syntax :</a:t>
            </a:r>
          </a:p>
          <a:p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-------------</a:t>
            </a:r>
            <a:endParaRPr lang="en-US" sz="3200" b="0" cap="none" spc="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sz="32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Create table </a:t>
            </a:r>
            <a:r>
              <a:rPr lang="en-US" sz="3200" b="0" cap="none" spc="0" dirty="0" err="1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table_name</a:t>
            </a:r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</a:t>
            </a:r>
            <a:r>
              <a:rPr lang="en-US" sz="3200" dirty="0" err="1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column_name</a:t>
            </a:r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3200" dirty="0" err="1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datatype</a:t>
            </a:r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key,</a:t>
            </a:r>
          </a:p>
          <a:p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                                    </a:t>
            </a:r>
            <a:r>
              <a:rPr lang="en-US" sz="3200" dirty="0" err="1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column_name</a:t>
            </a:r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3200" dirty="0" err="1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datatype</a:t>
            </a:r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);</a:t>
            </a:r>
          </a:p>
          <a:p>
            <a:endParaRPr lang="en-US" sz="3200" b="0" cap="none" spc="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sz="32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Example :</a:t>
            </a:r>
          </a:p>
          <a:p>
            <a:r>
              <a:rPr lang="en-US" sz="32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--------------</a:t>
            </a:r>
          </a:p>
          <a:p>
            <a:r>
              <a:rPr lang="en-US" sz="32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Create table student(id Text primary key, name text, 													branch text)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923330"/>
            <a:ext cx="55451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Creating Table :</a:t>
            </a:r>
          </a:p>
        </p:txBody>
      </p:sp>
    </p:spTree>
    <p:extLst>
      <p:ext uri="{BB962C8B-B14F-4D97-AF65-F5344CB8AC3E}">
        <p14:creationId xmlns:p14="http://schemas.microsoft.com/office/powerpoint/2010/main" val="36800248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97668" y="-185083"/>
            <a:ext cx="27254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Queries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495802"/>
            <a:ext cx="85395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Inserting Values in Table :</a:t>
            </a:r>
          </a:p>
        </p:txBody>
      </p:sp>
      <p:sp>
        <p:nvSpPr>
          <p:cNvPr id="4" name="Rectangle 3"/>
          <p:cNvSpPr/>
          <p:nvPr/>
        </p:nvSpPr>
        <p:spPr>
          <a:xfrm>
            <a:off x="212783" y="1225689"/>
            <a:ext cx="11897441" cy="563231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Syntax:</a:t>
            </a: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------------</a:t>
            </a:r>
            <a:endParaRPr lang="en-US" sz="4000" b="0" cap="none" spc="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Insert  into </a:t>
            </a:r>
            <a:r>
              <a:rPr lang="en-US" sz="4000" dirty="0" err="1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table_name</a:t>
            </a:r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values(value1,value2, value3);</a:t>
            </a:r>
          </a:p>
          <a:p>
            <a:endParaRPr lang="en-US" sz="400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Example:</a:t>
            </a: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--------------</a:t>
            </a:r>
          </a:p>
          <a:p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Insert into student values(’14BF5A0509’,’Vinod’, ’Civil’);</a:t>
            </a:r>
          </a:p>
        </p:txBody>
      </p:sp>
    </p:spTree>
    <p:extLst>
      <p:ext uri="{BB962C8B-B14F-4D97-AF65-F5344CB8AC3E}">
        <p14:creationId xmlns:p14="http://schemas.microsoft.com/office/powerpoint/2010/main" val="40961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70017" y="2876343"/>
            <a:ext cx="336823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Olden Days</a:t>
            </a:r>
            <a:endParaRPr lang="en-US" sz="4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5850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97668" y="-185083"/>
            <a:ext cx="27254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Queries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395441"/>
            <a:ext cx="96295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Retrieving the Table Values :</a:t>
            </a:r>
            <a:endParaRPr lang="en-US" sz="5400" b="0" cap="none" spc="0" dirty="0">
              <a:ln w="0"/>
              <a:solidFill>
                <a:srgbClr val="00B0F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5875" y="1080724"/>
            <a:ext cx="11897441" cy="44012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Syntax:</a:t>
            </a: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------------</a:t>
            </a:r>
            <a:endParaRPr lang="en-US" sz="4000" b="0" cap="none" spc="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Select * from </a:t>
            </a:r>
            <a:r>
              <a:rPr lang="en-US" sz="4000" dirty="0" err="1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table_name</a:t>
            </a:r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;</a:t>
            </a:r>
          </a:p>
          <a:p>
            <a:endParaRPr lang="en-US" sz="400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Example:</a:t>
            </a: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--------------</a:t>
            </a:r>
          </a:p>
          <a:p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Select * from student;</a:t>
            </a:r>
          </a:p>
        </p:txBody>
      </p:sp>
    </p:spTree>
    <p:extLst>
      <p:ext uri="{BB962C8B-B14F-4D97-AF65-F5344CB8AC3E}">
        <p14:creationId xmlns:p14="http://schemas.microsoft.com/office/powerpoint/2010/main" val="364927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97668" y="-185083"/>
            <a:ext cx="27254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Queries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384290"/>
            <a:ext cx="89066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Updating</a:t>
            </a:r>
            <a:r>
              <a:rPr lang="en-US" sz="5400" b="0" cap="none" spc="0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Values in Table :</a:t>
            </a:r>
          </a:p>
        </p:txBody>
      </p:sp>
      <p:sp>
        <p:nvSpPr>
          <p:cNvPr id="5" name="Rectangle 4"/>
          <p:cNvSpPr/>
          <p:nvPr/>
        </p:nvSpPr>
        <p:spPr>
          <a:xfrm>
            <a:off x="212783" y="1225689"/>
            <a:ext cx="11897441" cy="624786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Syntax:</a:t>
            </a: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------------</a:t>
            </a:r>
          </a:p>
          <a:p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Update </a:t>
            </a:r>
            <a:r>
              <a:rPr lang="en-US" sz="4000" b="0" cap="none" spc="0" dirty="0" err="1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table_name</a:t>
            </a:r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set column=‘New Value’ where </a:t>
            </a:r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column=‘value’;</a:t>
            </a:r>
            <a:endParaRPr lang="en-US" sz="4000" b="0" cap="none" spc="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en-US" sz="400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Example:</a:t>
            </a: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--------------</a:t>
            </a: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Update student set name=‘</a:t>
            </a:r>
            <a:r>
              <a:rPr lang="en-US" sz="4000" dirty="0" err="1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Vinod</a:t>
            </a:r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P’ where id=‘14BF5A0509’;</a:t>
            </a:r>
          </a:p>
          <a:p>
            <a:endParaRPr lang="en-US" sz="400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99258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97668" y="-185083"/>
            <a:ext cx="27254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Queries</a:t>
            </a:r>
          </a:p>
        </p:txBody>
      </p:sp>
      <p:sp>
        <p:nvSpPr>
          <p:cNvPr id="3" name="Rectangle 2"/>
          <p:cNvSpPr/>
          <p:nvPr/>
        </p:nvSpPr>
        <p:spPr>
          <a:xfrm>
            <a:off x="-156117" y="276582"/>
            <a:ext cx="95718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Deleting</a:t>
            </a:r>
            <a:r>
              <a:rPr lang="en-US" sz="5400" b="0" cap="none" spc="0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Value from a Row :</a:t>
            </a:r>
          </a:p>
        </p:txBody>
      </p:sp>
      <p:sp>
        <p:nvSpPr>
          <p:cNvPr id="4" name="Rectangle 3"/>
          <p:cNvSpPr/>
          <p:nvPr/>
        </p:nvSpPr>
        <p:spPr>
          <a:xfrm>
            <a:off x="16322" y="1225689"/>
            <a:ext cx="12175678" cy="50167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Syntax:</a:t>
            </a: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------------</a:t>
            </a: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Delete from </a:t>
            </a:r>
            <a:r>
              <a:rPr lang="en-US" sz="4000" dirty="0" err="1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table_name</a:t>
            </a:r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where column=‘value’;</a:t>
            </a:r>
          </a:p>
          <a:p>
            <a:endParaRPr lang="en-US" sz="400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sz="4000" b="0" cap="none" spc="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Example:</a:t>
            </a: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--------------</a:t>
            </a:r>
          </a:p>
          <a:p>
            <a:r>
              <a:rPr lang="en-US" sz="4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Delete from student where id=‘14BF5A0509’;</a:t>
            </a:r>
          </a:p>
          <a:p>
            <a:endParaRPr lang="en-US" sz="400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36726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26423"/>
            <a:ext cx="8263054" cy="31196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546089"/>
            <a:ext cx="8263054" cy="28435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253" y="1583474"/>
            <a:ext cx="2955074" cy="376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391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66768" y="3155124"/>
            <a:ext cx="51956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If We Want to Carry Data</a:t>
            </a:r>
            <a:endParaRPr lang="en-US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894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19" y="466634"/>
            <a:ext cx="5319132" cy="45848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2352" y="1148575"/>
            <a:ext cx="5891654" cy="5218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06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72122" y="3155124"/>
            <a:ext cx="36182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Now a Days </a:t>
            </a:r>
            <a:endParaRPr lang="en-US" sz="4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541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71" y="457200"/>
            <a:ext cx="4780156" cy="31892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527" y="457200"/>
            <a:ext cx="3490332" cy="23752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859" y="487828"/>
            <a:ext cx="2934630" cy="31688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527" y="2842594"/>
            <a:ext cx="3490332" cy="352475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71" y="3656633"/>
            <a:ext cx="4780156" cy="271071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859" y="3656632"/>
            <a:ext cx="2934630" cy="271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99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99586" y="2999007"/>
            <a:ext cx="42546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Company Servers </a:t>
            </a:r>
          </a:p>
        </p:txBody>
      </p:sp>
    </p:spTree>
    <p:extLst>
      <p:ext uri="{BB962C8B-B14F-4D97-AF65-F5344CB8AC3E}">
        <p14:creationId xmlns:p14="http://schemas.microsoft.com/office/powerpoint/2010/main" val="3612714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tatic01.nyt.com/images/2006/06/14/business/search.6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111" y="486433"/>
            <a:ext cx="5715000" cy="224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fortunedotcom.files.wordpress.com/2015/07/fort-worth-data-center-renderi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112" y="2734334"/>
            <a:ext cx="5715000" cy="3633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static01.nyt.com/images/2010/01/13/world/asia/13beijing-1/articleLarg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111" y="486432"/>
            <a:ext cx="5463079" cy="224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www.techworm.net/wp-content/uploads/2016/02/microsoft-dives-underwater-to-build-a-cool-data-center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110" y="2734333"/>
            <a:ext cx="5463080" cy="3633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53840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260</TotalTime>
  <Words>250</Words>
  <Application>Microsoft Office PowerPoint</Application>
  <PresentationFormat>Widescreen</PresentationFormat>
  <Paragraphs>74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Century Gothic</vt:lpstr>
      <vt:lpstr>Lucida Console</vt:lpstr>
      <vt:lpstr>Wingdings 3</vt:lpstr>
      <vt:lpstr>Ion Boardroom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VINOD</dc:creator>
  <cp:lastModifiedBy>VINOD</cp:lastModifiedBy>
  <cp:revision>55</cp:revision>
  <dcterms:created xsi:type="dcterms:W3CDTF">2017-12-15T13:11:26Z</dcterms:created>
  <dcterms:modified xsi:type="dcterms:W3CDTF">2018-09-27T12:47:42Z</dcterms:modified>
</cp:coreProperties>
</file>

<file path=docProps/thumbnail.jpeg>
</file>